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7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F96D938-6E5C-4AA9-8944-A45B5890A890}" type="datetimeFigureOut">
              <a:rPr lang="it-IT" smtClean="0"/>
              <a:t>30/03/2017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DE7FEEC-FF33-4528-8F1E-3CE56BFD9BD0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792088"/>
          </a:xfrm>
        </p:spPr>
        <p:txBody>
          <a:bodyPr>
            <a:normAutofit/>
          </a:bodyPr>
          <a:lstStyle/>
          <a:p>
            <a:r>
              <a:rPr lang="it-IT" sz="3200" dirty="0" smtClean="0"/>
              <a:t>Gamma completa per eventi pubblici, quali: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2708920"/>
            <a:ext cx="5616624" cy="3816424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it-IT" sz="1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FIERE</a:t>
            </a:r>
            <a:endParaRPr lang="it-IT" sz="18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it-IT" sz="1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CONVEGNI</a:t>
            </a:r>
          </a:p>
          <a:p>
            <a:r>
              <a:rPr lang="it-IT" sz="1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EVENTI SPORTIVI</a:t>
            </a:r>
          </a:p>
          <a:p>
            <a:r>
              <a:rPr lang="it-IT" sz="1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CONCERTI</a:t>
            </a:r>
          </a:p>
          <a:p>
            <a:r>
              <a:rPr lang="it-IT" sz="1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IMPORTANTI CELEBRAZIONI</a:t>
            </a:r>
          </a:p>
          <a:p>
            <a:r>
              <a:rPr lang="it-IT" sz="1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MUSEI</a:t>
            </a:r>
          </a:p>
          <a:p>
            <a:r>
              <a:rPr lang="it-IT" sz="1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PORTI ED AEROPORTI</a:t>
            </a:r>
          </a:p>
          <a:p>
            <a:r>
              <a:rPr lang="it-IT" sz="1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TRIBUNALI</a:t>
            </a:r>
          </a:p>
          <a:p>
            <a:r>
              <a:rPr lang="it-IT" sz="18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ISTITUTI PENITENZIARI</a:t>
            </a:r>
          </a:p>
          <a:p>
            <a:r>
              <a:rPr lang="it-IT" sz="32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Noleggio da 1 </a:t>
            </a:r>
            <a:r>
              <a:rPr lang="it-IT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gg/fino </a:t>
            </a:r>
            <a:r>
              <a:rPr lang="it-IT" sz="32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 60mesi</a:t>
            </a:r>
          </a:p>
        </p:txBody>
      </p:sp>
      <p:sp>
        <p:nvSpPr>
          <p:cNvPr id="4" name="Rettangolo 3"/>
          <p:cNvSpPr/>
          <p:nvPr/>
        </p:nvSpPr>
        <p:spPr>
          <a:xfrm>
            <a:off x="251521" y="260648"/>
            <a:ext cx="86409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Vendita e noleggio Metal detectors</a:t>
            </a:r>
            <a:endParaRPr lang="it-IT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852936"/>
            <a:ext cx="1224136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852937"/>
            <a:ext cx="1368152" cy="2736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69273"/>
            <a:ext cx="1296144" cy="1858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88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</TotalTime>
  <Words>33</Words>
  <Application>Microsoft Office PowerPoint</Application>
  <PresentationFormat>Presentazione su schermo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Onde</vt:lpstr>
      <vt:lpstr>Gamma completa per eventi pubblici, quali: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Gamma completa per eventi pubblici, quali:</dc:title>
  <dc:creator>Michele</dc:creator>
  <cp:lastModifiedBy>Michele</cp:lastModifiedBy>
  <cp:revision>1</cp:revision>
  <dcterms:created xsi:type="dcterms:W3CDTF">2017-03-30T12:14:56Z</dcterms:created>
  <dcterms:modified xsi:type="dcterms:W3CDTF">2017-03-30T12:22:53Z</dcterms:modified>
</cp:coreProperties>
</file>